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Katherine Johnson (human spaceflight &amp; orbital mechanics). Say: "Today we're going to meet Katherine Johnson, The Star Math Helper,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story on the screen slowly and with excitement. Katherine loved to count. She was very good at math. She helped NASA send people to space. Her math kept the astronauts safe. She helped a rocket go up and come home. Katherine was a space math star! Ask: "Who has ever looked up at the stars or seen a rocket?" Let a few students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the "Word Power" section of the worksheet together. Read each sentence aloud and let students call out the missing word from the word bank (math, space, rocket). Answers: 1) math; 2) space; 3) rocket.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"Space Sort" activity. Point to each picture and ask the class, "Does this help a rocket go to space? Thumbs up or thumbs down!" Correct (check these): rocket, engine fire, math.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few minutes to draw in the box on their worksheet. Prompt: "Draw Katherine's rocket flying up to the stars!" Walk around and encourage every drawing.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fun fact: "Katherine loved counting so much that she counted the steps to church and the dishes she washed!" Celebrate what Katherine Johnson did. Say: "Maybe one day YOU will help explore space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1B4B"/>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Katherine Johnson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EF0FB"/>
                </a:solidFill>
                <a:latin typeface="Georgia" pitchFamily="34" charset="0"/>
                <a:ea typeface="Georgia" pitchFamily="34" charset="-122"/>
                <a:cs typeface="Georgia" pitchFamily="34" charset="-120"/>
              </a:rPr>
              <a:t>The Star Math Helper</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Lower Elementary</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Katherine Johnson!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Katherine loved to count.</a:t>
            </a:r>
            <a:endParaRPr lang="en-US" sz="2400" dirty="0"/>
          </a:p>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She was very good at math.</a:t>
            </a:r>
            <a:endParaRPr lang="en-US" sz="2400" dirty="0"/>
          </a:p>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She helped NASA send people to space.</a:t>
            </a:r>
            <a:endParaRPr lang="en-US" sz="2400" dirty="0"/>
          </a:p>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Her math kept the astronauts safe.</a:t>
            </a:r>
            <a:endParaRPr lang="en-US" sz="24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Word Power 🚀</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200" dirty="0">
                <a:solidFill>
                  <a:srgbClr val="222222"/>
                </a:solidFill>
                <a:latin typeface="Arial" pitchFamily="34" charset="0"/>
                <a:ea typeface="Arial" pitchFamily="34" charset="-122"/>
                <a:cs typeface="Arial" pitchFamily="34" charset="-120"/>
              </a:rPr>
              <a:t>Katherine was very good at __________.</a:t>
            </a:r>
            <a:endParaRPr lang="en-US" sz="2200" dirty="0"/>
          </a:p>
          <a:p>
            <a:pPr marL="342900" indent="-342900">
              <a:lnSpc>
                <a:spcPct val="110000"/>
              </a:lnSpc>
              <a:spcAft>
                <a:spcPts val="1000"/>
              </a:spcAft>
              <a:buSzPct val="100000"/>
              <a:buChar char="•"/>
            </a:pPr>
            <a:r>
              <a:rPr lang="en-US" sz="2200" dirty="0">
                <a:solidFill>
                  <a:srgbClr val="222222"/>
                </a:solidFill>
                <a:latin typeface="Arial" pitchFamily="34" charset="0"/>
                <a:ea typeface="Arial" pitchFamily="34" charset="-122"/>
                <a:cs typeface="Arial" pitchFamily="34" charset="-120"/>
              </a:rPr>
              <a:t>She helped send people to __________.</a:t>
            </a:r>
            <a:endParaRPr lang="en-US" sz="2200" dirty="0"/>
          </a:p>
          <a:p>
            <a:pPr marL="342900" indent="-342900">
              <a:lnSpc>
                <a:spcPct val="110000"/>
              </a:lnSpc>
              <a:spcAft>
                <a:spcPts val="1000"/>
              </a:spcAft>
              <a:buSzPct val="100000"/>
              <a:buChar char="•"/>
            </a:pPr>
            <a:r>
              <a:rPr lang="en-US" sz="2200" dirty="0">
                <a:solidFill>
                  <a:srgbClr val="222222"/>
                </a:solidFill>
                <a:latin typeface="Arial" pitchFamily="34" charset="0"/>
                <a:ea typeface="Arial" pitchFamily="34" charset="-122"/>
                <a:cs typeface="Arial" pitchFamily="34" charset="-120"/>
              </a:rPr>
              <a:t>Her math helped a __________ fly.</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Check the things that help a rocket go to space.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rocket</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engine fire</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math</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ice cream</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fish</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party balloon</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Draw It! ✏️</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400" dirty="0">
                <a:solidFill>
                  <a:srgbClr val="222222"/>
                </a:solidFill>
                <a:latin typeface="Georgia" pitchFamily="34" charset="0"/>
                <a:ea typeface="Georgia" pitchFamily="34" charset="-122"/>
                <a:cs typeface="Georgia" pitchFamily="34" charset="-120"/>
              </a:rPr>
              <a:t>Draw Katherine's rocket flying up to the stars!</a:t>
            </a:r>
            <a:endParaRPr lang="en-US" sz="24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Fun Fact! ⭐</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400" dirty="0">
                <a:solidFill>
                  <a:srgbClr val="222222"/>
                </a:solidFill>
                <a:latin typeface="Georgia" pitchFamily="34" charset="0"/>
                <a:ea typeface="Georgia" pitchFamily="34" charset="-122"/>
                <a:cs typeface="Georgia" pitchFamily="34" charset="-120"/>
              </a:rPr>
              <a:t>Katherine loved counting so much that she counted the steps to church and the dishes she washed!</a:t>
            </a:r>
            <a:endParaRPr lang="en-US" sz="24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Katherine Johnson — Space Tech Lesson (Lower Elementary)</dc:title>
  <dc:subject>PptxGenJS Presentation</dc:subject>
  <dc:creator>techsheets.dev</dc:creator>
  <cp:lastModifiedBy>techsheets.dev</cp:lastModifiedBy>
  <cp:revision>1</cp:revision>
  <dcterms:created xsi:type="dcterms:W3CDTF">2026-07-08T15:36:27Z</dcterms:created>
  <dcterms:modified xsi:type="dcterms:W3CDTF">2026-07-08T15:36:27Z</dcterms:modified>
</cp:coreProperties>
</file>