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Human Computer,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Katherine Johnson. Narrate: Katherine Johnson was a mathematician who worked for NASA. A mathematician is a person who is an expert at math. Katherine was so good that people called her a "human computer." In 1961, her math helped send Alan Shepard into space. He was the first American in space. In 1962, an astronaut named John Glenn flew all the way around Earth. Before his flight, Glenn asked NASA to "get the girl" to check the numbers by hand. He meant Katherine! Ask students what they already know about human spaceflight &amp; orbital 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Katherine helped NASA for many years. She even worked on the Apollo mission that landed people on the Moon. She lived to be 101 years old and won the Presidential Medal of Freedom.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vocabulary before reading: mathematician means a person who is an expert at math and solving number problems; orbit means to travel all the way around a planet like Earth; astronaut means a person who is trained to travel and work in space.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She was a mathematician who did the math for space flights.
2) Because she was so good and fast at doing math by hand.
3) He asked her to check the flight numbers by hand before he would fly.
4) The Presidential Medal of Freedom.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"John Glenn trusted Katherine's math more than the new computer. Why might a person double-check numbers by hand before a dangerous trip?" There is no single right answer — encourage reasoning. Sample response: Sample answer: A small mistake could be very dangerous, so checking by hand makes sure the numbers are correct and the astronaut stays safe. People trusted Katherine because she was careful and almost never made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Checking the Flight Numbers activity on the worksheet. Setup: Like Katherine, you will check the math for a rocket. John Glenn's capsule circled Earth 3 times. Each trip around Earth takes about 90 minutes.
Answers:
Step 1: 270 minutes
Step 2: 270
Step 3: 30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Katherine Johnson's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Human Computer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Upper Elementary</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Katherine Johnson was a mathematician who worked for NASA. A mathematician is a person who is an expert at math. Katherine was so good that people called her a "human computer."</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In 1961, her math helped send Alan Shepard into space. He was the first American in space. In 1962, an astronaut named John Glenn flew all the way around Earth. Before his flight, Glenn asked NASA to "get the girl" to check the numbers by hand. He meant Katherine!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Katherine helped NASA for many years. She even worked on the Apollo mission that landed people on the Moon. She lived to be 101 years old and won the Presidential Medal of Freedom.</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Space Words to Know</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mathematician — a person who is an expert at math and solving number problems</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orbit — to travel all the way around a planet like Earth</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astronaut — a person who is trained to travel and work in space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was Katherine Johnson's job at NASA?</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Why did people call her a "human computer"?</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What did John Glenn ask Katherine to do before his 1962 flight?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What big award did Katherine win?</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John Glenn trusted Katherine's math more than the new computer. Why might a person double-check numbers by hand before a dangerous trip?</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Checking the Flight Numbers</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Like Katherine, you will check the math for a rocket. John Glenn's capsule circled Earth 3 times. Each trip around Earth takes about 90 minutes.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How many minutes does it take to go around Earth 3 times? (3 x 90)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Check your answer by adding: 90 + 90 + 90 = ?</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The flight was planned for 300 minutes but ended at 270 minutes. How many minutes early was it? (300 - 270)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Katherine Johnson helped shape human spaceflight &amp; orbital mechanics.</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Upper Elementary</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(Upper Elementary)</dc:title>
  <dc:subject>PptxGenJS Presentation</dc:subject>
  <dc:creator>techsheets.dev</dc:creator>
  <cp:lastModifiedBy>techsheets.dev</cp:lastModifiedBy>
  <cp:revision>1</cp:revision>
  <dcterms:created xsi:type="dcterms:W3CDTF">2026-07-08T15:39:22Z</dcterms:created>
  <dcterms:modified xsi:type="dcterms:W3CDTF">2026-07-08T15:39:22Z</dcterms:modified>
</cp:coreProperties>
</file>