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notesMasterIdLst>
    <p:notesMasterId r:id="rId8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presProps" Target="presProps.xml"/><Relationship Id="rId10" Type="http://schemas.openxmlformats.org/officeDocument/2006/relationships/viewProps" Target="viewProps.xml"/><Relationship Id="rId11" Type="http://schemas.openxmlformats.org/officeDocument/2006/relationships/theme" Target="theme/theme1.xml"/><Relationship Id="rId1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Welcome the class to today's Space Tech lesson on Mae C. Jemison (astronautics, engineering &amp; medicine in space). Say: "Today we're going to meet Mae C. Jemison, Star Doctor Who Flew to Space, and find out how their work helped us explore space." Point out that everyone has a companion worksheet to complete as we go.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Read the story on the screen slowly and with excitement. Mae Jemison is a scientist. She is a doctor too. Mae flew up on a rocket. She went all the way into space. Mae was the first Black woman in space. She loves to learn about the stars. Ask: "Who has ever looked up at the stars or seen a rocket?" Let a few students share.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Do the "Word Power" section of the worksheet together. Read each sentence aloud and let students call out the missing word from the word bank (rocket, space, doctor). Answers: 1) rocket; 2) space; 3) doctor.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is the "Space Sort" activity. Point to each picture and ask the class, "Does this help a rocket go to space? Thumbs up or thumbs down!" Correct (check these): rocket, astronaut, star.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Give students a few minutes to draw in the box on their worksheet. Prompt: "Draw Mae in her space suit floating inside the rocket. What do you see out the window?" Walk around and encourage every drawing.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End on the fun fact: "Mae liked the TV show Star Trek so much that one day she got to be on it, after she was a real astronaut!" Celebrate what Mae C. Jemison did. Say: "Maybe one day YOU will help explore space too!"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2E106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1554480"/>
            <a:ext cx="106984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spc="6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SPACE TECH SERIES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731520" y="2103120"/>
            <a:ext cx="1069848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Mae C. Jemison</a:t>
            </a:r>
            <a:endParaRPr lang="en-US" sz="5400" dirty="0"/>
          </a:p>
        </p:txBody>
      </p:sp>
      <p:sp>
        <p:nvSpPr>
          <p:cNvPr id="4" name="Text 2"/>
          <p:cNvSpPr/>
          <p:nvPr/>
        </p:nvSpPr>
        <p:spPr>
          <a:xfrm>
            <a:off x="731520" y="3383280"/>
            <a:ext cx="106984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i="1" dirty="0">
                <a:solidFill>
                  <a:srgbClr val="F4ECF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Star Doctor Who Flew to Space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731520" y="4297680"/>
            <a:ext cx="106984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Space Tech lesson  •  Lower Elementary</a:t>
            </a:r>
            <a:endParaRPr lang="en-US" sz="1600" dirty="0"/>
          </a:p>
        </p:txBody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424160" y="5212080"/>
            <a:ext cx="1097280" cy="109728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731520" y="5852160"/>
            <a:ext cx="5486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techsheets.dev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1051560"/>
          </a:xfrm>
          <a:prstGeom prst="rect">
            <a:avLst/>
          </a:prstGeom>
          <a:solidFill>
            <a:srgbClr val="7C3AED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0"/>
            <a:ext cx="11064240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Meet Mae C. Jemison!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640080" y="1371600"/>
            <a:ext cx="10881360" cy="4663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lnSpc>
                <a:spcPct val="110000"/>
              </a:lnSpc>
              <a:spcAft>
                <a:spcPts val="1000"/>
              </a:spcAft>
              <a:buSzPct val="100000"/>
              <a:buChar char="•"/>
            </a:pPr>
            <a:r>
              <a:rPr lang="en-US" sz="2400" dirty="0">
                <a:solidFill>
                  <a:srgbClr val="22222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Mae Jemison is a scientist.</a:t>
            </a:r>
            <a:endParaRPr lang="en-US" sz="2400" dirty="0"/>
          </a:p>
          <a:p>
            <a:pPr marL="342900" indent="-342900">
              <a:lnSpc>
                <a:spcPct val="110000"/>
              </a:lnSpc>
              <a:spcAft>
                <a:spcPts val="1000"/>
              </a:spcAft>
              <a:buSzPct val="100000"/>
              <a:buChar char="•"/>
            </a:pPr>
            <a:r>
              <a:rPr lang="en-US" sz="2400" dirty="0">
                <a:solidFill>
                  <a:srgbClr val="22222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She is a doctor too.</a:t>
            </a:r>
            <a:endParaRPr lang="en-US" sz="2400" dirty="0"/>
          </a:p>
          <a:p>
            <a:pPr marL="342900" indent="-342900">
              <a:lnSpc>
                <a:spcPct val="110000"/>
              </a:lnSpc>
              <a:spcAft>
                <a:spcPts val="1000"/>
              </a:spcAft>
              <a:buSzPct val="100000"/>
              <a:buChar char="•"/>
            </a:pPr>
            <a:r>
              <a:rPr lang="en-US" sz="2400" dirty="0">
                <a:solidFill>
                  <a:srgbClr val="22222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Mae flew up on a rocket.</a:t>
            </a:r>
            <a:endParaRPr lang="en-US" sz="2400" dirty="0"/>
          </a:p>
          <a:p>
            <a:pPr marL="342900" indent="-342900">
              <a:lnSpc>
                <a:spcPct val="110000"/>
              </a:lnSpc>
              <a:spcAft>
                <a:spcPts val="1000"/>
              </a:spcAft>
              <a:buSzPct val="100000"/>
              <a:buChar char="•"/>
            </a:pPr>
            <a:r>
              <a:rPr lang="en-US" sz="2400" dirty="0">
                <a:solidFill>
                  <a:srgbClr val="22222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She went all the way into space.</a:t>
            </a:r>
            <a:endParaRPr lang="en-US" sz="240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0040" y="6355080"/>
            <a:ext cx="365760" cy="36576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731520" y="6355080"/>
            <a:ext cx="5486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888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techsheets.dev  •  Space Tech Series</a:t>
            </a:r>
            <a:endParaRPr lang="en-US" sz="900" dirty="0"/>
          </a:p>
        </p:txBody>
      </p:sp>
      <p:sp>
        <p:nvSpPr>
          <p:cNvPr id="7" name="Text 4"/>
          <p:cNvSpPr/>
          <p:nvPr/>
        </p:nvSpPr>
        <p:spPr>
          <a:xfrm>
            <a:off x="9601200" y="6355080"/>
            <a:ext cx="2286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7C3AE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Lower Elementary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1051560"/>
          </a:xfrm>
          <a:prstGeom prst="rect">
            <a:avLst/>
          </a:prstGeom>
          <a:solidFill>
            <a:srgbClr val="7C3AED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0"/>
            <a:ext cx="11064240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Word Power 🚀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640080" y="1371600"/>
            <a:ext cx="10881360" cy="4663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lnSpc>
                <a:spcPct val="110000"/>
              </a:lnSpc>
              <a:spcAft>
                <a:spcPts val="1000"/>
              </a:spcAft>
              <a:buSzPct val="100000"/>
              <a:buChar char="•"/>
            </a:pPr>
            <a:r>
              <a:rPr lang="en-US" sz="2200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Mae flew up on a __________.</a:t>
            </a:r>
            <a:endParaRPr lang="en-US" sz="2200" dirty="0"/>
          </a:p>
          <a:p>
            <a:pPr marL="342900" indent="-342900">
              <a:lnSpc>
                <a:spcPct val="110000"/>
              </a:lnSpc>
              <a:spcAft>
                <a:spcPts val="1000"/>
              </a:spcAft>
              <a:buSzPct val="100000"/>
              <a:buChar char="•"/>
            </a:pPr>
            <a:r>
              <a:rPr lang="en-US" sz="2200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Mae went up into __________.</a:t>
            </a:r>
            <a:endParaRPr lang="en-US" sz="2200" dirty="0"/>
          </a:p>
          <a:p>
            <a:pPr marL="342900" indent="-342900">
              <a:lnSpc>
                <a:spcPct val="110000"/>
              </a:lnSpc>
              <a:spcAft>
                <a:spcPts val="1000"/>
              </a:spcAft>
              <a:buSzPct val="100000"/>
              <a:buChar char="•"/>
            </a:pPr>
            <a:r>
              <a:rPr lang="en-US" sz="2200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Mae is a __________ who helps people.</a:t>
            </a:r>
            <a:endParaRPr lang="en-US" sz="220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0040" y="6355080"/>
            <a:ext cx="365760" cy="36576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731520" y="6355080"/>
            <a:ext cx="5486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888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techsheets.dev  •  Space Tech Series</a:t>
            </a:r>
            <a:endParaRPr lang="en-US" sz="900" dirty="0"/>
          </a:p>
        </p:txBody>
      </p:sp>
      <p:sp>
        <p:nvSpPr>
          <p:cNvPr id="7" name="Text 4"/>
          <p:cNvSpPr/>
          <p:nvPr/>
        </p:nvSpPr>
        <p:spPr>
          <a:xfrm>
            <a:off x="9601200" y="6355080"/>
            <a:ext cx="2286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7C3AE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Lower Elementary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1051560"/>
          </a:xfrm>
          <a:prstGeom prst="rect">
            <a:avLst/>
          </a:prstGeom>
          <a:solidFill>
            <a:srgbClr val="7C3AED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0"/>
            <a:ext cx="11064240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Circle the things that go with space. Cross out the things that do not.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640080" y="1371600"/>
            <a:ext cx="10881360" cy="4663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0000"/>
              </a:lnSpc>
              <a:spcAft>
                <a:spcPts val="1000"/>
              </a:spcAft>
              <a:buNone/>
            </a:pPr>
            <a:r>
              <a:rPr lang="en-US" sz="2200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🚀 rocket</a:t>
            </a:r>
            <a:pPr indent="0" marL="0">
              <a:lnSpc>
                <a:spcPct val="110000"/>
              </a:lnSpc>
              <a:spcAft>
                <a:spcPts val="1000"/>
              </a:spcAft>
              <a:buNone/>
            </a:pPr>
            <a:r>
              <a:rPr lang="en-US" sz="2200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👩‍🚀 astronaut</a:t>
            </a:r>
            <a:pPr indent="0" marL="0">
              <a:lnSpc>
                <a:spcPct val="110000"/>
              </a:lnSpc>
              <a:spcAft>
                <a:spcPts val="1000"/>
              </a:spcAft>
              <a:buNone/>
            </a:pPr>
            <a:r>
              <a:rPr lang="en-US" sz="2200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⭐ star</a:t>
            </a:r>
            <a:pPr indent="0" marL="0">
              <a:lnSpc>
                <a:spcPct val="110000"/>
              </a:lnSpc>
              <a:spcAft>
                <a:spcPts val="1000"/>
              </a:spcAft>
              <a:buNone/>
            </a:pPr>
            <a:r>
              <a:rPr lang="en-US" sz="2200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🐶 dog</a:t>
            </a:r>
            <a:pPr indent="0" marL="0">
              <a:lnSpc>
                <a:spcPct val="110000"/>
              </a:lnSpc>
              <a:spcAft>
                <a:spcPts val="1000"/>
              </a:spcAft>
              <a:buNone/>
            </a:pPr>
            <a:r>
              <a:rPr lang="en-US" sz="2200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🍕 pizza</a:t>
            </a:r>
            <a:pPr indent="0" marL="0">
              <a:lnSpc>
                <a:spcPct val="110000"/>
              </a:lnSpc>
              <a:spcAft>
                <a:spcPts val="1000"/>
              </a:spcAft>
              <a:buNone/>
            </a:pPr>
            <a:r>
              <a:rPr lang="en-US" sz="2200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🚲 bike</a:t>
            </a:r>
            <a:endParaRPr lang="en-US" sz="220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0040" y="6355080"/>
            <a:ext cx="365760" cy="36576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731520" y="6355080"/>
            <a:ext cx="5486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888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techsheets.dev  •  Space Tech Series</a:t>
            </a:r>
            <a:endParaRPr lang="en-US" sz="900" dirty="0"/>
          </a:p>
        </p:txBody>
      </p:sp>
      <p:sp>
        <p:nvSpPr>
          <p:cNvPr id="7" name="Text 4"/>
          <p:cNvSpPr/>
          <p:nvPr/>
        </p:nvSpPr>
        <p:spPr>
          <a:xfrm>
            <a:off x="9601200" y="6355080"/>
            <a:ext cx="2286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7C3AE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Lower Elementary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1051560"/>
          </a:xfrm>
          <a:prstGeom prst="rect">
            <a:avLst/>
          </a:prstGeom>
          <a:solidFill>
            <a:srgbClr val="7C3AED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0"/>
            <a:ext cx="11064240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Draw It! ✏️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640080" y="1371600"/>
            <a:ext cx="10881360" cy="4663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0000"/>
              </a:lnSpc>
              <a:spcAft>
                <a:spcPts val="1000"/>
              </a:spcAft>
              <a:buNone/>
            </a:pPr>
            <a:r>
              <a:rPr lang="en-US" sz="2400" dirty="0">
                <a:solidFill>
                  <a:srgbClr val="22222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Draw Mae in her space suit floating inside the rocket. What do you see out the window?</a:t>
            </a:r>
            <a:endParaRPr lang="en-US" sz="240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0040" y="6355080"/>
            <a:ext cx="365760" cy="36576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731520" y="6355080"/>
            <a:ext cx="5486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888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techsheets.dev  •  Space Tech Series</a:t>
            </a:r>
            <a:endParaRPr lang="en-US" sz="900" dirty="0"/>
          </a:p>
        </p:txBody>
      </p:sp>
      <p:sp>
        <p:nvSpPr>
          <p:cNvPr id="7" name="Text 4"/>
          <p:cNvSpPr/>
          <p:nvPr/>
        </p:nvSpPr>
        <p:spPr>
          <a:xfrm>
            <a:off x="9601200" y="6355080"/>
            <a:ext cx="2286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7C3AE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Lower Elementary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1051560"/>
          </a:xfrm>
          <a:prstGeom prst="rect">
            <a:avLst/>
          </a:prstGeom>
          <a:solidFill>
            <a:srgbClr val="7C3AED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0"/>
            <a:ext cx="11064240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Fun Fact! ⭐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640080" y="1371600"/>
            <a:ext cx="10881360" cy="4663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0000"/>
              </a:lnSpc>
              <a:spcAft>
                <a:spcPts val="1000"/>
              </a:spcAft>
              <a:buNone/>
            </a:pPr>
            <a:r>
              <a:rPr lang="en-US" sz="2400" dirty="0">
                <a:solidFill>
                  <a:srgbClr val="22222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Mae liked the TV show Star Trek so much that one day she got to be on it, after she was a real astronaut!</a:t>
            </a:r>
            <a:endParaRPr lang="en-US" sz="240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0040" y="6355080"/>
            <a:ext cx="365760" cy="36576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731520" y="6355080"/>
            <a:ext cx="5486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888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techsheets.dev  •  Space Tech Series</a:t>
            </a:r>
            <a:endParaRPr lang="en-US" sz="900" dirty="0"/>
          </a:p>
        </p:txBody>
      </p:sp>
      <p:sp>
        <p:nvSpPr>
          <p:cNvPr id="7" name="Text 4"/>
          <p:cNvSpPr/>
          <p:nvPr/>
        </p:nvSpPr>
        <p:spPr>
          <a:xfrm>
            <a:off x="9601200" y="6355080"/>
            <a:ext cx="2286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7C3AE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Lower Elementary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</vt:vector>
  </TitlesOfParts>
  <Company>Tech for Everyone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Mae C. Jemison — Space Tech Lesson (Lower Elementary)</dc:title>
  <dc:subject>PptxGenJS Presentation</dc:subject>
  <dc:creator>techsheets.dev</dc:creator>
  <cp:lastModifiedBy>techsheets.dev</cp:lastModifiedBy>
  <cp:revision>1</cp:revision>
  <dcterms:created xsi:type="dcterms:W3CDTF">2026-07-08T15:39:53Z</dcterms:created>
  <dcterms:modified xsi:type="dcterms:W3CDTF">2026-07-08T15:39:53Z</dcterms:modified>
</cp:coreProperties>
</file>