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The Father of Rockets,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story on the screen slowly and with excitement. Robert Goddard loved to look at the sky. He wanted to build a rocket that could fly high. He used liquid fuel to make it go. In 1926, his rocket zoomed up into the air. It was the very first rocket like this. His work helps rockets fly to space today! Ask: "Who has ever looked up at the stars or seen a rocket?" Let a few students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"Word Power" section of the worksheet together. Read each sentence aloud and let students call out the missing word from the word bank (rocket, sky, fuel). Answers: 1) rocket; 2) sky; 3) fuel.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"Space Sort" activity. Point to each picture and ask the class, "Does this help a rocket go to space? Thumbs up or thumbs down!" Correct (check these): Rocket, Satellite, Moon.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few minutes to draw in the box on their worksheet. Prompt: "Draw Robert's rocket flying high above a field. Add clouds and the sun!" Walk around and encourage every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fun fact: "Robert's first liquid rocket was nicknamed 'Nell'. It flew for only about 2 and a half seconds!" Celebrate what Robert H. Goddard did. Say: "Maybe one day YOU will help explore space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The Father of Rockets</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Lower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Robert Goddard loved to look at the sky.</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He wanted to build a rocket that could fly high.</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He used liquid fuel to make it go.</a:t>
            </a:r>
            <a:endParaRPr lang="en-US" sz="2400" dirty="0"/>
          </a:p>
          <a:p>
            <a:pPr marL="342900" indent="-342900">
              <a:lnSpc>
                <a:spcPct val="110000"/>
              </a:lnSpc>
              <a:spcAft>
                <a:spcPts val="1000"/>
              </a:spcAft>
              <a:buSzPct val="100000"/>
              <a:buChar char="•"/>
            </a:pPr>
            <a:r>
              <a:rPr lang="en-US" sz="2400" dirty="0">
                <a:solidFill>
                  <a:srgbClr val="222222"/>
                </a:solidFill>
                <a:latin typeface="Georgia" pitchFamily="34" charset="0"/>
                <a:ea typeface="Georgia" pitchFamily="34" charset="-122"/>
                <a:cs typeface="Georgia" pitchFamily="34" charset="-120"/>
              </a:rPr>
              <a:t>In 1926, his rocket zoomed up into the air.</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Word Power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Robert built a __________ that could fly.</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He liked to look up at the __________.</a:t>
            </a:r>
            <a:endParaRPr lang="en-US" sz="2200" dirty="0"/>
          </a:p>
          <a:p>
            <a:pPr marL="342900" indent="-342900">
              <a:lnSpc>
                <a:spcPct val="110000"/>
              </a:lnSpc>
              <a:spcAft>
                <a:spcPts val="1000"/>
              </a:spcAft>
              <a:buSzPct val="100000"/>
              <a:buChar char="•"/>
            </a:pPr>
            <a:r>
              <a:rPr lang="en-US" sz="2200" dirty="0">
                <a:solidFill>
                  <a:srgbClr val="222222"/>
                </a:solidFill>
                <a:latin typeface="Arial" pitchFamily="34" charset="0"/>
                <a:ea typeface="Arial" pitchFamily="34" charset="-122"/>
                <a:cs typeface="Arial" pitchFamily="34" charset="-120"/>
              </a:rPr>
              <a:t>His rocket burned liquid __________ to go up.</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Circle the things that fly UP in the sky.</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Rocket</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Satellite</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Moon</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Fish</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Car</a:t>
            </a:r>
            <a:pPr indent="0" marL="0">
              <a:lnSpc>
                <a:spcPct val="110000"/>
              </a:lnSpc>
              <a:spcAft>
                <a:spcPts val="1000"/>
              </a:spcAft>
              <a:buNone/>
            </a:pPr>
            <a:r>
              <a:rPr lang="en-US" sz="2200" dirty="0">
                <a:solidFill>
                  <a:srgbClr val="222222"/>
                </a:solidFill>
                <a:latin typeface="Arial" pitchFamily="34" charset="0"/>
                <a:ea typeface="Arial" pitchFamily="34" charset="-122"/>
                <a:cs typeface="Arial" pitchFamily="34" charset="-120"/>
              </a:rPr>
              <a:t>🌳 Tree</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Draw It!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Draw Robert's rocket flying high above a field. Add clouds and the sun!</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Fun Fact! ⭐</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400" dirty="0">
                <a:solidFill>
                  <a:srgbClr val="222222"/>
                </a:solidFill>
                <a:latin typeface="Georgia" pitchFamily="34" charset="0"/>
                <a:ea typeface="Georgia" pitchFamily="34" charset="-122"/>
                <a:cs typeface="Georgia" pitchFamily="34" charset="-120"/>
              </a:rPr>
              <a:t>Robert's first liquid rocket was nicknamed 'Nell'. It flew for only about 2 and a half seconds!</a:t>
            </a:r>
            <a:endParaRPr lang="en-US" sz="24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Lower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(Lower Elementary)</dc:title>
  <dc:subject>PptxGenJS Presentation</dc:subject>
  <dc:creator>techsheets.dev</dc:creator>
  <cp:lastModifiedBy>techsheets.dev</cp:lastModifiedBy>
  <cp:revision>1</cp:revision>
  <dcterms:created xsi:type="dcterms:W3CDTF">2026-07-08T15:41:25Z</dcterms:created>
  <dcterms:modified xsi:type="dcterms:W3CDTF">2026-07-08T15:41:25Z</dcterms:modified>
</cp:coreProperties>
</file>