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Robert H. Goddard (rocketry &amp; propulsion). Say: "Today we're going to meet Robert H. Goddard, Father of Modern Rocketry,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Robert H. Goddard. Narrate: Robert H. Goddard was an American scientist who dreamed of building rockets that could fly very high. As a boy, he read stories about space travel and imagined machines that could leave the Earth. He decided to make that dream real. On March 16, 1926, in Auburn, Massachusetts, Goddard launched the world's first rocket powered by liquid fuel. The little rocket rose about 41 feet into the air and landed 184 feet away. It flew for only about 2.5 seconds, but it proved that liquid-fueled rockets could work. Ask students what they already know about rocketry &amp; propulsion.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Goddard kept building and improving his rockets for the rest of his life, earning 214 patents. Today NASA's Goddard Space Flight Center is named in his honor, and the rockets that carry people to space use ideas he first tested.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key vocabulary before reading: rocket means A machine that pushes itself forward by shooting out hot gas from burning fuel.; liquid fuel means Fuel in a liquid form, like a special kind of gasoline, that a rocket burns to go up.; patent means A special paper from the government that says you were the first to invent something..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The world's first liquid-fueled rocket.
2) Massachusetts (in the town of Auburn).
3) About 41 feet high.
4) Because he built and proved the first liquid-fueled rocket, and his ideas are used in rockets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"Goddard's first rocket only flew for about 2.5 seconds. Why do you think that short flight was still a very big deal?" There is no single right answer — encourage reasoning. Sample response: Even though it was short, it was the first time a liquid-fueled rocket ever flew. It proved the idea worked, and that opened the door for bigger rockets that could someday reach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Rocket Flight Math activity on the worksheet. Setup: On March 16, 1926, Robert's rocket flew 41 feet straight up and landed 184 feet away across the field.
Answers:
Step 1: 143 feet
Step 2: 225 feet
Step 3: 19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Robert H. Goddard's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31407"/>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Robert H. Goddard</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FDF1EA"/>
                </a:solidFill>
                <a:latin typeface="Georgia" pitchFamily="34" charset="0"/>
                <a:ea typeface="Georgia" pitchFamily="34" charset="-122"/>
                <a:cs typeface="Georgia" pitchFamily="34" charset="-120"/>
              </a:rPr>
              <a:t>Father of Modern Rocketry</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Upper Elementary</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Robert H. Goddard</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Robert H. Goddard was an American scientist who dreamed of building rockets that could fly very high. As a boy, he read stories about space travel and imagined machines that could leave the Earth. He decided to make that dream real.</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On March 16, 1926, in Auburn, Massachusetts, Goddard launched the world's first rocket powered by liquid fuel. The little rocket rose about 41 feet into the air and landed 184 feet away. It flew for only about 2.5 seconds, but it proved that liquid-fueled rockets could work.</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Goddard kept building and improving his rockets for the rest of his life, earning 214 patents. Today NASA's Goddard Space Flight Center is named in his honor, and the rockets that carry people to space use ideas he first tested.</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Space Words to Know</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rocket — A machine that pushes itself forward by shooting out hot gas from burning fuel.</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liquid fuel — Fuel in a liquid form, like a special kind of gasoline, that a rocket burns to go up.</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patent — A special paper from the government that says you were the first to invent something.</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What did Goddard launch on March 16, 1926?</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In what state did the first flight happen?</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How high did the first rocket fly?</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Why is Goddard called the 'Father of Modern Rocketry'?</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Goddard's first rocket only flew for about 2.5 seconds. Why do you think that short flight was still a very big deal?</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Rocket Flight Math</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On March 16, 1926, Robert's rocket flew 41 feet straight up and landed 184 feet away across the field.</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How many more feet did the rocket travel sideways (184 ft) than it went up (41 ft)? Subtract.</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Add the height (41 ft) and the downrange distance (184 ft) together.</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Goddard flew this rocket in 1926 and kept working until 1945. How many years is that? Subtract.</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C2410C"/>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Robert H. Goddard helped shape rocketry &amp; propulsion.</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C2410C"/>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Robert H. Goddard — Space Tech Lesson (Upper Elementary)</dc:title>
  <dc:subject>PptxGenJS Presentation</dc:subject>
  <dc:creator>techsheets.dev</dc:creator>
  <cp:lastModifiedBy>techsheets.dev</cp:lastModifiedBy>
  <cp:revision>1</cp:revision>
  <dcterms:created xsi:type="dcterms:W3CDTF">2026-07-08T15:41:33Z</dcterms:created>
  <dcterms:modified xsi:type="dcterms:W3CDTF">2026-07-08T15:41:33Z</dcterms:modified>
</cp:coreProperties>
</file>