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class to today's Space Tech lesson on Elon Musk &amp; SpaceX (reusable rockets &amp; commercial spaceflight). Say: "Today we're going to meet Elon Musk &amp; SpaceX, Rockets That Come Home, and find out how their work helped us explore space." Point out that everyone has a companion worksheet to complete as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on the screen slowly and with excitement. SpaceX builds big rockets. A rocket flies up to space. Then it flies back down. It lands on its legs. It can fly again! This saves money. Ask: "Who has ever looked up at the stars or seen a rocket?" Let a few students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"Word Power" section of the worksheet together. Read each sentence aloud and let students call out the missing word from the word bank (rocket, space, land). Answers: 1) rocket; 2) space; 3)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"Space Sort" activity. Point to each picture and ask the class, "Does this help a rocket go to space? Thumbs up or thumbs down!" Correct (check these): rocket, astronaut, satellite.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a few minutes to draw in the box on their worksheet. Prompt: "Draw a rocket landing back on its legs." Walk around and encourage every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fun fact: "A SpaceX rocket can land standing up, just like it took off!" Celebrate what Elon Musk &amp; SpaceX did. Say: "Maybe one day YOU will help explore space too!"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TECH SERIES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Elon Musk &amp; SpaceX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E9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Rockets That Come Home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Space Tech lesson  •  Lower Elementary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0" y="5212080"/>
            <a:ext cx="1097280" cy="109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B3D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Elon Musk &amp; SpaceX!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SpaceX builds big rockets.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rocket flies up to space.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it flies back down.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lands on its legs.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B3D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Power 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__________ flies up very high.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goes all the way to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rocket comes back to __________.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B3D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Circle the things that fly to space.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🚀 rocket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👨‍🚀 astronaut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🛰️ satellite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🐱 cat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🌳 tree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🚗 car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B3D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It! ✏️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Draw a rocket landing back on its legs.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B3D91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Fact! 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SpaceX rocket can land standing up, just like it took off!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B3D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Tech for Everyone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 &amp; SpaceX — Space Tech Lesson (Lower Elementary)</dc:title>
  <dc:subject>PptxGenJS Presentation</dc:subject>
  <dc:creator>techsheets.dev</dc:creator>
  <cp:lastModifiedBy>techsheets.dev</cp:lastModifiedBy>
  <cp:revision>1</cp:revision>
  <dcterms:created xsi:type="dcterms:W3CDTF">2026-07-08T15:41:50Z</dcterms:created>
  <dcterms:modified xsi:type="dcterms:W3CDTF">2026-07-08T15:41:50Z</dcterms:modified>
</cp:coreProperties>
</file>