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Elon Musk &amp; SpaceX (reusable rockets &amp; commercial spaceflight). Say: "Today we're going to meet Elon Musk &amp; SpaceX, Reusing Rockets to Reach Space,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Elon Musk &amp; SpaceX. Narrate: In 2002, Elon Musk started a company called SpaceX. He wanted to build rockets that could fly to space and then come back to be used again. For a long time, rockets were used only one time. After a launch, the huge lower part, called the booster, fell into the ocean and was thrown away. That made going to space very expensive. Ask students what they already know about reusable rockets &amp; commercial spaceflight.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On December 21, 2015, a SpaceX rocket called the Falcon 9 flew to space and then landed its booster straight up on the ground. Because the same booster can fly many times, SpaceX made reaching space cost a lot less.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key vocabulary before reading: booster means the big bottom part of a rocket that gives the first, powerful push off the ground; reusable means something that can be used more than one time instead of thrown away; launch means when a rocket takes off and flies up into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2002
2) They fell into the ocean and were thrown away.
3) It landed its booster standing straight up on the ground after flying to space.
4) It makes reaching space cost a lot less because the same booster can fly many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"Why might it be helpful to make space travel cheaper?" There is no single right answer — encourage reasoning. Sample response: Cheaper space travel means more launches are possible, so more people can send up satellites, do science, and explore space. Sample answers may vary.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How Many Rockets Do You Save? activity on the worksheet. Setup: One SpaceX booster can land and fly again. Imagine one booster is used for 5 launches.
Answers:
Step 1: 5 boosters
Step 2: 1 booster
Step 3: 5 - 1 = 4 boosters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Elon Musk &amp; SpaceX's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452"/>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Elon Musk &amp; SpaceX</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9EEF7"/>
                </a:solidFill>
                <a:latin typeface="Georgia" pitchFamily="34" charset="0"/>
                <a:ea typeface="Georgia" pitchFamily="34" charset="-122"/>
                <a:cs typeface="Georgia" pitchFamily="34" charset="-120"/>
              </a:rPr>
              <a:t>Reusing Rockets to Reach Space</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Upper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Elon Musk &amp; SpaceX</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In 2002, Elon Musk started a company called SpaceX. He wanted to build rockets that could fly to space and then come back to be used again.</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For a long time, rockets were used only one time. After a launch, the huge lower part, called the booster, fell into the ocean and was thrown away. That made going to space very expensive.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On December 21, 2015, a SpaceX rocket called the Falcon 9 flew to space and then landed its booster straight up on the ground. Because the same booster can fly many times, SpaceX made reaching space cost a lot less.</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Space Words to Know</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booster — the big bottom part of a rocket that gives the first, powerful push off the ground</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reusable — something that can be used more than one time instead of thrown away</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launch — when a rocket takes off and flies up into space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year did Elon Musk start SpaceX?</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What happened to old rocket boosters after they were used?</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What did the Falcon 9 rocket do on December 21, 2015?</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Why does reusing a booster help?</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Why might it be helpful to make space travel cheaper?</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How Many Rockets Do You Save?</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One SpaceX booster can land and fly again. Imagine one booster is used for 5 launches.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If you needed a brand-new booster for each launch, how many boosters would 5 launches need?</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With reuse, how many boosters are used for those same 5 launches?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many boosters did reuse save? (Subtract.)</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0B3D91"/>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Elon Musk &amp; SpaceX helped shape reusable rockets &amp; commercial spaceflight.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0B3D91"/>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Elon Musk &amp; SpaceX — Space Tech Lesson (Upper Elementary)</dc:title>
  <dc:subject>PptxGenJS Presentation</dc:subject>
  <dc:creator>techsheets.dev</dc:creator>
  <cp:lastModifiedBy>techsheets.dev</cp:lastModifiedBy>
  <cp:revision>1</cp:revision>
  <dcterms:created xsi:type="dcterms:W3CDTF">2026-07-08T15:41:54Z</dcterms:created>
  <dcterms:modified xsi:type="dcterms:W3CDTF">2026-07-08T15:41:54Z</dcterms:modified>
</cp:coreProperties>
</file>