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Elon Musk &amp; SpaceX (reusable rockets &amp; commercial spaceflight). Say: "Today we're going to meet Elon Musk &amp; SpaceX, Lowering the Cost of Reaching Orbit,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Elon Musk &amp; SpaceX. Narrate: Elon Musk founded SpaceX in 2002 with the goal of making spaceflight far less expensive. The biggest reason rockets cost so much is that most of them are used only once. Each launch threw away millions of dollars of hardware. SpaceX focused on making the first stage, or booster, reusable. After lifting the rocket most of the way up, the booster separates, flips around, restarts its engines, and guides itself back down. It uses grid fins to steer and legs to land upright on a pad or on a floating drone ship at sea. Ask students what they already know about reusable rockets &amp; commercial spaceflight.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December 21, 2015, a Falcon 9 booster made the first successful upright landing after an orbital launch. Since then, SpaceX has flown and landed the same boosters many times. The Falcon 9 can carry about 22,800 kilograms of payload to low Earth orbit. SpaceX also carries people. In 2020, the Crew Dragon spacecraft flew NASA astronauts to the International Space Station on the Demo-2 mission. The company is now developing Starship, a fully reusable heavy-lift vehicle designed to carry even larger payloads.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Because most rockets were used only once, so each launch threw away millions of dollars of hardware.
2) It separates from the rocket, flips around, restarts its engines, uses grid fins to steer, and lands upright on legs on a pad or drone ship.
3) The Crew Dragon spacecraft carried NASA astronauts to the International Space Station.
4) A fully reusable heavy-lift vehicle designed to carry even larger payloads.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"Reusing a booster requires carrying extra fuel and landing legs, which adds weight. Why might SpaceX accept carrying that extra weight anyway?" There is no single right answer — encourage reasoning. Sample response: The extra weight slightly reduces how much payload a rocket can carry, but recovering and reusing the booster saves far more money than the lost payload capacity costs, so reuse is worth it overall. Answers may vary.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Cost Savings From Reuse activity on the worksheet. Setup: Suppose building one booster costs $50 million. SpaceX flies a single booster on 10 launches instead of building a new booster each time.
Answers:
Step 1: $500 million
Step 2: $50 million
Step 3: $500 million - $50 million = $450 million
Step 4: 450 ÷ 500 × 100 = 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Elon Musk &amp; SpaceX's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452"/>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Elon Musk &amp; SpaceX</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9EEF7"/>
                </a:solidFill>
                <a:latin typeface="Georgia" pitchFamily="34" charset="0"/>
                <a:ea typeface="Georgia" pitchFamily="34" charset="-122"/>
                <a:cs typeface="Georgia" pitchFamily="34" charset="-120"/>
              </a:rPr>
              <a:t>Lowering the Cost of Reaching Orbit</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Middle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Elon Musk &amp; SpaceX</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Elon Musk founded SpaceX in 2002 with the goal of making spaceflight far less expensive. The biggest reason rockets cost so much is that most of them are used only once. Each launch threw away millions of dollars of hardware.</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SpaceX focused on making the first stage, or booster, reusable. After lifting the rocket most of the way up, the booster separates, flips around, restarts its engines, and guides itself back down. It uses grid fins to steer and legs to land upright on a pad or on a floating drone ship at sea.</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December 21, 2015, a Falcon 9 booster made the first successful upright landing after an orbital launch. Since then, SpaceX has flown and landed the same boosters many times. The Falcon 9 can carry about 22,800 kilograms of payload to low Earth orbit.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SpaceX also carries people. In 2020, the Crew Dragon spacecraft flew NASA astronauts to the International Space Station on the Demo-2 mission. The company is now developing Starship, a fully reusable heavy-lift vehicle designed to carry even larger payloads.</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According to the passage, why were rockets so expensive?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Describe the steps a Falcon 9 booster takes to land.</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did the Demo-2 mission accomplish in 2020?</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What is Starship designed to be?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Reusing a booster requires carrying extra fuel and landing legs, which adds weight. Why might SpaceX accept carrying that extra weight anyway?</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Cost Savings From Reuse</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Suppose building one booster costs $50 million. SpaceX flies a single booster on 10 launches instead of building a new booster each time.</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Without reuse, 10 launches need 10 boosters. What is the total booster cost? (10 × $50 million)</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With reuse, only 1 booster is built for all 10 launches. What is that cost?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much money is saved by reusing the booster? (Subtract.)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What percent of the booster cost was saved? (Savings ÷ original cost × 100)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Elon Musk &amp; SpaceX helped shape reusable rockets &amp; commercial spaceflight.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Elon Musk &amp; SpaceX — Space Tech Lesson (Middle School)</dc:title>
  <dc:subject>PptxGenJS Presentation</dc:subject>
  <dc:creator>techsheets.dev</dc:creator>
  <cp:lastModifiedBy>techsheets.dev</cp:lastModifiedBy>
  <cp:revision>1</cp:revision>
  <dcterms:created xsi:type="dcterms:W3CDTF">2026-07-08T15:41:59Z</dcterms:created>
  <dcterms:modified xsi:type="dcterms:W3CDTF">2026-07-08T15:41:59Z</dcterms:modified>
</cp:coreProperties>
</file>