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Star Math Helper,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story on the screen slowly and with excitement. Katherine loved to count. She was very good at math. She helped NASA send people to space. Fire from big engines pushes a rocket up. Her math helped a rocket fly up and come home. Her math kept the astronauts safe. Katherine was a space math star! Ask: "Who has ever looked up at the stars or seen a rocket?" Let a few students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"Word Power" section of the worksheet together. Read each sentence aloud and let students call out the missing word from the word bank (math, space, rocket). Answers: 1) math; 2) space; 3) rocket.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"Space Sort" activity. Point to each picture and ask the class, "Does this help a rocket go to space? Thumbs up or thumbs down!" Correct (check these): rocket, engine fire, math.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few minutes to draw in the box on their worksheet. Prompt: "Draw Katherine's rocket flying up to the stars!" Walk around and encourage every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fun fact: "Katherine loved counting so much that she counted the steps to church and the dishes she washed!" Celebrate what Katherine Johnson did. Say: "Maybe one day YOU will help explore space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Star Math Helper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Lower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Katherine loved to count.</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She was very good at math.</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She helped NASA send people to space.</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Fire from big engines pushes a rocket up.</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Word Power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Katherine was very good at __________.</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She helped send people to __________.</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Her math helped a __________ fly.</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Check the things that help a rocket go to space.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rocket</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engine fire</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math</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ice cream</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fish</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party balloon</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Draw It!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Draw Katherine's rocket flying up to the stars!</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Fun Fact!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Katherine loved counting so much that she counted the steps to church and the dishes she washed!</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(Lower Elementary)</dc:title>
  <dc:subject>PptxGenJS Presentation</dc:subject>
  <dc:creator>techsheets.dev</dc:creator>
  <cp:lastModifiedBy>techsheets.dev</cp:lastModifiedBy>
  <cp:revision>1</cp:revision>
  <dcterms:created xsi:type="dcterms:W3CDTF">2026-10-18T00:00:37Z</dcterms:created>
  <dcterms:modified xsi:type="dcterms:W3CDTF">2026-10-18T00:00:37Z</dcterms:modified>
</cp:coreProperties>
</file>