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Human Computer,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Katherine Johnson. Narrate: Katherine Johnson was a mathematician who worked for NASA. A mathematician is a person who is an expert at math. Katherine was so good at doing math by hand that people called her a "human computer." In 1961, her math helped send Alan Shepard into space. He was the first American in space. In 1962, an astronaut named John Glenn became the first American to orbit Earth. That means he flew all the way around it. NASA had a new electronic computer to do the math for his flight. But Glenn asked NASA to "get the girl" to check the computer's numbers by hand. He meant Katherine! Ask students what they already know about human spaceflight &amp; orbital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Katherine helped NASA for many years. She even worked on the Apollo mission that landed people on the Moon. She lived to be 101 years old and won the Presidential Medal of Freedom.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mathematician means a person who is an expert at math and solving number problems; orbit means to travel all the way around a planet like Earth; astronaut means a person who is trained to travel and work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She was a mathematician. She did math for NASA's space flights.
2) Because she was so good at doing math by hand.
3) He wanted her to check the computer's numbers for his flight by hand.
4) The Presidential Medal of Freedom.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"John Glenn wanted Katherine to check the new computer's math by hand. Why might a person double-check numbers before a dangerous trip?" There is no single right answer — encourage reasoning. Sample response: Sample answer: A small mistake could be very dangerous, so checking by hand makes sure the numbers are correct and the astronaut stays safe. People trusted Katherine because she was careful and almost never made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Checking the Flight Numbers activity on the worksheet. Setup: Like Katherine, you will check the math for a space flight. John Glenn's spacecraft went around Earth 3 times. Each trip around Earth took about 90 minutes. There are 60 minutes in 1 hour.
Answers:
Step 1: 270 minutes
Step 2: 270 minutes
Step 3: 4 hours and 30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Katherine Johnson's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Human Computer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Katherine Johnson was a mathematician who worked for NASA. A mathematician is a person who is an expert at math. Katherine was so good at doing math by hand that people called her a "human computer."</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In 1961, her math helped send Alan Shepard into space. He was the first American in space. In 1962, an astronaut named John Glenn became the first American to orbit Earth. That means he flew all the way around it. NASA had a new electronic computer to do the math for his flight. But Glenn asked NASA to "get the girl" to check the computer's numbers by hand. He meant Katherine!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Katherine helped NASA for many years. She even worked on the Apollo mission that landed people on the Moon. She lived to be 101 years old and won the Presidential Medal of Freedom.</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mathematician — a person who is an expert at math and solving number problems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orbit — to travel all the way around a planet like Earth</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astronaut — a person who is trained to travel and work in space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was Katherine Johnson's job at NASA?</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Why did people call her a "human computer"?</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Before his 1962 flight, what did John Glenn want Katherine to do?</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big award did Katherine win?</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John Glenn wanted Katherine to check the new computer's math by hand. Why might a person double-check numbers before a dangerous trip?</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Checking the Flight Numbers</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Like Katherine, you will check the math for a space flight. John Glenn's spacecraft went around Earth 3 times. Each trip around Earth took about 90 minutes. There are 60 minutes in 1 hour.</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How many minutes did it take to go around Earth 3 times? (3 x 90)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Check your answer by adding: 90 + 90 + 90 = ?</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many hours and minutes is 270 minutes? (Hint: 4 hours = 240 minutes.)</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Katherine Johnson helped shape human spaceflight &amp; orbital mechanics.</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(Upper Elementary)</dc:title>
  <dc:subject>PptxGenJS Presentation</dc:subject>
  <dc:creator>techsheets.dev</dc:creator>
  <cp:lastModifiedBy>techsheets.dev</cp:lastModifiedBy>
  <cp:revision>1</cp:revision>
  <dcterms:created xsi:type="dcterms:W3CDTF">2026-10-18T00:00:49Z</dcterms:created>
  <dcterms:modified xsi:type="dcterms:W3CDTF">2026-10-18T00:00:49Z</dcterms:modified>
</cp:coreProperties>
</file>