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class to today's Space Tech lesson on Mae C. Jemison (astronautics, engineering &amp; medicine in space). Say: "Today we're going to meet Mae C. Jemison, Star Doctor Who Flew to Space, and find out how their work helped us explore space." Point out that everyone has a companion worksheet to complete as we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story on the screen slowly and with excitement. Mae Jemison is a scientist. She is also a doctor who helps people. Mae became an astronaut. She flew up on a rocket. She went all the way up into space. Mae was the first Black woman in space. She loves to learn about the stars. Ask: "Who has ever looked up at the stars or seen a rocket?" Let a few students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"Word Power" section of the worksheet together. Read each sentence aloud and let students call out the missing word from the word bank (rocket, space, doctor). Answers: 1) rocket; 2) space; 3) doctor.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"Space Sort" activity. Point to each picture and ask the class, "Does this help a rocket go to space? Thumbs up or thumbs down!" Correct (check these): rocket, astronaut, star.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a few minutes to draw in the box on their worksheet. Prompt: "Draw Mae in her space suit floating inside the rocket. What do you see out the window?" Walk around and encourage every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fun fact: "Mae liked the TV show Star Trek so much that one day she got to be on it, after she was a real astronaut!" Celebrate what Mae C. Jemison did. Say: "Maybe one day YOU will help explore space too!"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10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55448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6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TECH SERIES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210312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C. Jemison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4ECF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 Doctor Who Flew to Space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Space Tech lesson  •  Lower Elementary</a:t>
            </a:r>
            <a:endParaRPr lang="en-US" sz="1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160" y="5212080"/>
            <a:ext cx="1097280" cy="10972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5852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Mae C. Jemison!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Mae Jemison is a scientist.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is also a doctor who helps people.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Mae became an astronaut.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flew up on a rocket.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Power 🚀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flew up on a __________.</a:t>
            </a:r>
            <a:endParaRPr lang="en-US" sz="22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went up into __________.</a:t>
            </a:r>
            <a:endParaRPr lang="en-US" sz="22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is a __________ who helps people.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things that go with space.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🚀 rocket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👩‍🚀 astronaut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⭐ star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🌳 tree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🐄 cow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🚲 bike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It! ✏️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Draw Mae in her space suit floating inside the rocket. What do you see out the window?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 Fact! ⭐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Mae liked the TV show Star Trek so much that one day she got to be on it, after she was a real astronaut!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Tech for Everyone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 C. Jemison — Space Tech Lesson (Lower Elementary)</dc:title>
  <dc:subject>PptxGenJS Presentation</dc:subject>
  <dc:creator>techsheets.dev</dc:creator>
  <cp:lastModifiedBy>techsheets.dev</cp:lastModifiedBy>
  <cp:revision>1</cp:revision>
  <dcterms:created xsi:type="dcterms:W3CDTF">2026-10-18T00:01:07Z</dcterms:created>
  <dcterms:modified xsi:type="dcterms:W3CDTF">2026-10-18T00:01:07Z</dcterms:modified>
</cp:coreProperties>
</file>