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Mae C. Jemison (astronautics, engineering &amp; medicine in space). Say: "Today we're going to meet Mae C. Jemison, Engineer, Doctor, and Astronaut,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Mae C. Jemison. Narrate: Mae Jemison grew up in Chicago and loved science from the time she was a little girl. She read books about space and dreamed of traveling among the stars. When she was only 16 years old, she started college at Stanford University. There she studied chemical engineering and became an engineer. Mae did not stop there. She went on to medical school and became a doctor. She even worked as a doctor in West Africa to help people who were sick. But she never forgot her dream of space. Ask students what they already know about astronautics, engineering &amp; medicine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In 1987, NASA chose Mae to become an astronaut. On September 12, 1992, she flew into space on the Space Shuttle Endeavour. This made her the first Black woman ever to travel in space. While she orbited Earth, she floated because she did not feel gravity pulling her down. She ran science experiments to learn how bones and living cells change in space.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engineer means a person who uses science and math to design and build things; orbit means to travel around and around a planet, like the Moon does; gravity means the pull that keeps things on the ground and holds us to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Chemical engineering.
2) She was a doctor.
3) She became the first Black woman to travel in space.
4) She ran science experiments to learn how bones and living cells change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"Mae trained as both an engineer and a doctor before going to space. Why might NASA want an astronaut who knows about both machines and the human body?" There is no single right answer — encourage reasoning. Sample response: Sample answer: An astronaut who understands engineering can help run and fix the spacecraft and its equipment, while a doctor understands how the human body reacts to space. Knowing both means Mae could operate science tools and also study how weightlessness affects living things and keep the crew healthy.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Counting Orbits activity on the worksheet. Setup: One trip all the way around Earth is called one orbit. The Space Shuttle Endeavour made about 16 orbits each day. Mae's mission lasted about 8 days in space.
Answers:
Step 1: 32 orbits
Step 2: 128 orbits
Step 3: 2 orbits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Mae C. Jemison's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E1065"/>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Mae C. Jemison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4ECFD"/>
                </a:solidFill>
                <a:latin typeface="Georgia" pitchFamily="34" charset="0"/>
                <a:ea typeface="Georgia" pitchFamily="34" charset="-122"/>
                <a:cs typeface="Georgia" pitchFamily="34" charset="-120"/>
              </a:rPr>
              <a:t>Engineer, Doctor, and Astronaut</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Mae C. Jemison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Jemison grew up in Chicago and loved science from the time she was a little girl. She read books about space and dreamed of traveling among the stars. When she was only 16 years old, she started college at Stanford University. There she studied chemical engineering and became an engineer.</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Mae did not stop there. She went on to medical school and became a doctor. She even worked as a doctor in West Africa to help people who were sick. But she never forgot her dream of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1987, NASA chose Mae to become an astronaut. On September 12, 1992, she flew into space on the Space Shuttle Endeavour. This made her the first Black woman ever to travel in space. While she orbited Earth, she floated because she did not feel gravity pulling her down. She ran science experiments to learn how bones and living cells change in space.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engineer — a person who uses science and math to design and build things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orbit — to travel around and around a planet, like the Moon does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gravity — the pull that keeps things on the ground and holds us to Earth</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did Mae study in college at Stanford University?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Mae was an engineer. What other job did she have?</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special first did Mae achieve in 1992?</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did Mae do while she was in space?</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Mae trained as both an engineer and a doctor before going to space. Why might NASA want an astronaut who knows about both machines and the human body?</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Counting Orbits</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One trip all the way around Earth is called one orbit. The Space Shuttle Endeavour made about 16 orbits each day. Mae's mission lasted about 8 days in space.</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About how many orbits did Endeavour make in 2 days? (16 x 2)</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About how many orbits did it make in all 8 days? (16 x 8)</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The real mission made 126 orbits. How many more orbits is your Step 2 answer than the real number? (128 - 126)</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7C3AED"/>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Mae C. Jemison helped shape astronautics, engineering &amp; medicine in space.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7C3AED"/>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Mae C. Jemison — Space Tech Lesson (Upper Elementary)</dc:title>
  <dc:subject>PptxGenJS Presentation</dc:subject>
  <dc:creator>techsheets.dev</dc:creator>
  <cp:lastModifiedBy>techsheets.dev</cp:lastModifiedBy>
  <cp:revision>1</cp:revision>
  <dcterms:created xsi:type="dcterms:W3CDTF">2026-10-18T00:01:11Z</dcterms:created>
  <dcterms:modified xsi:type="dcterms:W3CDTF">2026-10-18T00:01:11Z</dcterms:modified>
</cp:coreProperties>
</file>