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class to today's Space Tech lesson on Robert H. Goddard (rocketry &amp; propulsion). Say: "Today we're going to meet Robert H. Goddard, The Father of Rockets, and find out how their work helped us explore space." Point out that everyone has a companion worksheet to complete as we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on the screen slowly and with excitement. Robert Goddard liked to look up at the sky. Robert built a rocket that could fly. His rocket burned liquid fuel to go up, like a car burns gas. In 1926, his rocket zoomed up into the air. It was the very first rocket like this. His work helps rockets fly to space today! Ask: "Who has ever looked up at the stars or seen a rocket?" Let a few students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"Word Power" section of the worksheet together. Read each sentence aloud and let students call out the missing word from the word bank (rocket, sky, fuel). Answers: 1) rocket; 2) sky; 3) fuel.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"Space Sort" activity. Point to each picture and ask the class, "Does this help a rocket go to space? Thumbs up or thumbs down!" Correct (check these): Rocket, Bird, Moon.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a few minutes to draw in the box on their worksheet. Prompt: "Draw Robert's rocket flying high above a field. Add clouds and the sun!" Walk around and encourage every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fun fact: "Robert's first liquid rocket was nicknamed 'Nell'. It flew for only about 2 and a half seconds!" Celebrate what Robert H. Goddard did. Say: "Maybe one day YOU will help explore space too!"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314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5544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6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SPACE TECH SERIES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210312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H. Goddard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38328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D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Father of Rockets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429768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Space Tech lesson  •  Lower Elementary</a:t>
            </a:r>
            <a:endParaRPr lang="en-US" sz="16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4160" y="5212080"/>
            <a:ext cx="1097280" cy="1097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5852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C2410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 Robert H. Goddard!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Robert Goddard liked to look up at the sky.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Robert built a rocket that could fly.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 rocket burned liquid fuel to go up, like a car burns gas.</a:t>
            </a:r>
            <a:endParaRPr lang="en-US" sz="24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1926, his rocket zoomed up into the air.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C2410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Power 🚀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 built a __________ that could fly.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liked to look up at the __________.</a:t>
            </a:r>
            <a:endParaRPr lang="en-US" sz="22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rocket burned liquid __________ to go up.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C2410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the things you can see UP in the sky.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🚀 Rocket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🐦 Bird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🌙 Moon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🐟 Fish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🚗 Car</a:t>
            </a:r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2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🌳 Tree</a:t>
            </a:r>
            <a:endParaRPr lang="en-US" sz="2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C2410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It! ✏️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Draw Robert's rocket flying high above a field. Add clouds and the sun!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C2410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0"/>
            <a:ext cx="11064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 Fact! ⭐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4663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2400" dirty="0">
                <a:solidFill>
                  <a:srgbClr val="222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Robert's first liquid rocket was nicknamed 'Nell'. It flew for only about 2 and a half seconds!</a:t>
            </a:r>
            <a:endParaRPr lang="en-US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3550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63550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8888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techsheets.dev  •  Space Tech Series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9601200" y="635508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Elementary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Tech for Everyone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Robert H. Goddard — Space Tech Lesson (Lower Elementary)</dc:title>
  <dc:subject>PptxGenJS Presentation</dc:subject>
  <dc:creator>techsheets.dev</dc:creator>
  <cp:lastModifiedBy>techsheets.dev</cp:lastModifiedBy>
  <cp:revision>1</cp:revision>
  <dcterms:created xsi:type="dcterms:W3CDTF">2026-10-18T00:01:25Z</dcterms:created>
  <dcterms:modified xsi:type="dcterms:W3CDTF">2026-10-18T00:01:25Z</dcterms:modified>
</cp:coreProperties>
</file>