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Robert H. Goddard (rocketry &amp; propulsion). Say: "Today we're going to meet Robert H. Goddard, Father of Modern Rocketry,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Robert H. Goddard. Narrate: Robert H. Goddard was an American scientist who dreamed of building a rocket that could fly very high. As a boy, he read stories about space travel and imagined machines that could leave the Earth. He decided to make that dream real. On March 16, 1926, in Auburn, Massachusetts, Goddard launched the world's first rocket powered by liquid fuel. The little rocket rose about 41 feet into the air and landed 184 feet away. It flew for only about 2.5 seconds, but it proved that rockets powered by liquid fuel could work. Ask students what they already know about rocketry &amp; propulsion.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Goddard kept building and improving his rockets until he died in 1945. He earned 214 patents for his inventions. Today he is called the "Father of Modern Rocketry." NASA's Goddard Space Flight Center is named in his honor, and the rockets that carry people to space use ideas he first tested.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vocabulary before reading: rocket means A machine that pushes itself forward by shooting out hot gas from burning fuel.; liquid fuel means Fuel in a liquid form, like a special kind of gasoline, that a rocket burns to go up.; patent means A special paper from the government that says you were the first to invent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The world's first rocket powered by liquid fuel.
2) Massachusetts (in the town of Auburn).
3) About 41 feet high.
4) Because he built the first rocket powered by liquid fuel and proved it could work, and rockets today use his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"Goddard's first rocket only flew for about 2.5 seconds. Why do you think that short flight was still a very big deal?" There is no single right answer — encourage reasoning. Sample response: Even though it was short, it was the first time a liquid-fueled rocket ever flew. It proved the idea worked, and that opened the door for bigger rockets that could someday reach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Rocket Flight Math activity on the worksheet. Setup: On March 16, 1926, Goddard's rocket rose about 41 feet into the air, landed 184 feet away, and flew for about 2.5 seconds. Goddard kept working on rockets until 1945.
Answers:
Step 1: 143 feet
Step 2: 5 seconds
Step 3: 19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Robert H. Goddard's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1407"/>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Robert H. Goddard</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DF1EA"/>
                </a:solidFill>
                <a:latin typeface="Georgia" pitchFamily="34" charset="0"/>
                <a:ea typeface="Georgia" pitchFamily="34" charset="-122"/>
                <a:cs typeface="Georgia" pitchFamily="34" charset="-120"/>
              </a:rPr>
              <a:t>Father of Modern Rocketry</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Upper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Robert H. Goddard</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Robert H. Goddard was an American scientist who dreamed of building a rocket that could fly very high. As a boy, he read stories about space travel and imagined machines that could leave the Earth. He decided to make that dream real.</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On March 16, 1926, in Auburn, Massachusetts, Goddard launched the world's first rocket powered by liquid fuel. The little rocket rose about 41 feet into the air and landed 184 feet away. It flew for only about 2.5 seconds, but it proved that rockets powered by liquid fuel could work.</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Goddard kept building and improving his rockets until he died in 1945. He earned 214 patents for his inventions. Today he is called the "Father of Modern Rocketry." NASA's Goddard Space Flight Center is named in his honor, and the rockets that carry people to space use ideas he first tested.</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Space Words to Know</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rocket — A machine that pushes itself forward by shooting out hot gas from burning fuel.</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liquid fuel — Fuel in a liquid form, like a special kind of gasoline, that a rocket burns to go up.</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patent — A special paper from the government that says you were the first to invent something.</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did Goddard launch on March 16, 1926?</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In what state did the first flight happen?</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How high did the first rocket fly?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Why is Goddard called the "Father of Modern Rocketry"?</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Goddard's first rocket only flew for about 2.5 seconds. Why do you think that short flight was still a very big deal?</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Rocket Flight Math</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On March 16, 1926, Goddard's rocket rose about 41 feet into the air, landed 184 feet away, and flew for about 2.5 seconds. Goddard kept working on rockets until 1945.</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How many more feet did the rocket go away (184 feet) than up (41 feet)? Subtract.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The rocket flew for about 2.5 seconds. How many seconds would 2 flights like this last? (2.5 + 2.5)</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many years passed from 1926 to 1945? Subtract.</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Robert H. Goddard helped shape rocketry &amp; propulsion.</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Robert H. Goddard — Space Tech Lesson (Upper Elementary)</dc:title>
  <dc:subject>PptxGenJS Presentation</dc:subject>
  <dc:creator>techsheets.dev</dc:creator>
  <cp:lastModifiedBy>techsheets.dev</cp:lastModifiedBy>
  <cp:revision>1</cp:revision>
  <dcterms:created xsi:type="dcterms:W3CDTF">2026-10-18T00:01:31Z</dcterms:created>
  <dcterms:modified xsi:type="dcterms:W3CDTF">2026-10-18T00:01:31Z</dcterms:modified>
</cp:coreProperties>
</file>