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Robert H. Goddard (rocketry &amp; propulsion). Say: "Today we're going to meet Robert H. Goddard, Pioneer of Liquid-Fueled Flight,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Robert H. Goddard. Narrate: Robert Hutchings Goddard was an American physicist whose experiments laid the foundation for modern space travel. Fascinated by the possibility of reaching high altitudes, he studied how rockets could be made far more powerful and controllable than the simple solid-fuel fireworks known for centuries. His breakthrough came on March 16, 1926, on his Aunt Effie's farm in Auburn, Massachusetts. There he launched the first rocket ever powered by liquid propellant, burning gasoline and liquid oxygen. The rocket climbed about 41 feet, traveled 184 feet downrange, and stayed aloft for roughly 2.5 seconds before crashing into a frozen cabbage field. Ask students what they already know about rocketry &amp; propulsion.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Liquid fuel was a crucial advance because it can be throttled, stopped, and restarted, and it packs more energy for its weight than early solid fuels. Over his career Goddard earned 214 patents and pioneered ideas still essential today, including multistage rockets and gyroscopic guidance systems that keep a rocket pointed on course. Recognition was slow during his lifetime, and some newspapers even mocked his ideas. But after his death in 1945, his contributions were celebrated. NASA named its Goddard Space Flight Center in Maryland after him, honoring the man whose small farm launch helped begin the Space Age.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Gasoline and liquid oxygen.
2) It can be throttled, stopped, and restarted, and it holds more energy for its weight.
3) Multistage rockets and gyroscopic guidance systems.
4) During his life he was often ignored or mocked, but after his death he was honored, including having NASA's Goddard Space Flight Center named for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"Some newspapers mocked Goddard, claiming a rocket could not work in the vacuum of space because it had 'nothing to push against.' Using Newton's third law (every action has an equal and opposite reaction), explain why the critics were wrong." There is no single right answer — encourage reasoning. Sample response: A rocket does not push against the air. By Newton's third law, it works by throwing exhaust gas backward, and the equal-and-opposite reaction pushes the rocket forward. This happens even better in a vacuum, so the critics misunderstood the physics.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Analyzing the 1926 Flight activity on the worksheet. Setup: Goddard's first liquid-fueled rocket rose 41 feet high, traveled 184 feet downrange, and stayed in the air for about 2.5 seconds.
Answers:
Step 1: 73.6 ft/s
Step 2: 294.4 feet
Step 3: about 56.1 m (184 × 0.3048 = 56.08 m)
Step 4: 4416 ft/min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Robert H. Goddard's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31407"/>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Robert H. Goddard</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DF1EA"/>
                </a:solidFill>
                <a:latin typeface="Georgia" pitchFamily="34" charset="0"/>
                <a:ea typeface="Georgia" pitchFamily="34" charset="-122"/>
                <a:cs typeface="Georgia" pitchFamily="34" charset="-120"/>
              </a:rPr>
              <a:t>Pioneer of Liquid-Fueled Flight</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Middle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Robert H. Goddard</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Robert Hutchings Goddard was an American physicist whose experiments laid the foundation for modern space travel. Fascinated by the possibility of reaching high altitudes, he studied how rockets could be made far more powerful and controllable than the simple solid-fuel fireworks known for centuries.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His breakthrough came on March 16, 1926, on his Aunt Effie's farm in Auburn, Massachusetts. There he launched the first rocket ever powered by liquid propellant, burning gasoline and liquid oxygen. The rocket climbed about 41 feet, traveled 184 feet downrange, and stayed aloft for roughly 2.5 seconds before crashing into a frozen cabbage field.</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Liquid fuel was a crucial advance because it can be throttled, stopped, and restarted, and it packs more energy for its weight than early solid fuels. Over his career Goddard earned 214 patents and pioneered ideas still essential today, including multistage rockets and gyroscopic guidance systems that keep a rocket pointed on course.</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Recognition was slow during his lifetime, and some newspapers even mocked his ideas. But after his death in 1945, his contributions were celebrated. NASA named its Goddard Space Flight Center in Maryland after him, honoring the man whose small farm launch helped begin the Space Age.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two propellants did Goddard's 1926 rocket burn?</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Name two advantages of liquid fuel over early solid fuel that the passage describes.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What are two rocketry ideas Goddard pioneered besides liquid fuel?</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How was Goddard treated during his life compared to after his death?</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Some newspapers mocked Goddard, claiming a rocket could not work in the vacuum of space because it had 'nothing to push against.' Using Newton's third law (every action has an equal and opposite reaction), explain why the critics were wrong.</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Analyzing the 1926 Flight</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Goddard's first liquid-fueled rocket rose 41 feet high, traveled 184 feet downrange, and stayed in the air for about 2.5 seconds.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Find the rocket's average downrange speed in feet per second. Divide the downrange distance (184 ft) by the time (2.5 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If the rocket had kept that same average speed for 4 seconds, how far downrange would it travel? Multiply.</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Convert the downrange distance (184 ft) to meters. Use 1 ft = 0.3048 m and round to the nearest tenth.</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Convert the average speed of 73.6 ft/s to feet per minute. Multiply by 60.</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Robert H. Goddard helped shape rocketry &amp; propulsion.</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Robert H. Goddard — Space Tech Lesson (Middle School)</dc:title>
  <dc:subject>PptxGenJS Presentation</dc:subject>
  <dc:creator>techsheets.dev</dc:creator>
  <cp:lastModifiedBy>techsheets.dev</cp:lastModifiedBy>
  <cp:revision>1</cp:revision>
  <dcterms:created xsi:type="dcterms:W3CDTF">2026-10-18T00:01:33Z</dcterms:created>
  <dcterms:modified xsi:type="dcterms:W3CDTF">2026-10-18T00:01:33Z</dcterms:modified>
</cp:coreProperties>
</file>