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Elon Musk &amp; SpaceX (reusable rockets &amp; commercial spaceflight). Say: "Today we're going to meet Elon Musk &amp; SpaceX, Rockets That Come Home,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story on the screen slowly and with excitement. SpaceX builds big rockets. A rocket flies up very high. It goes all the way to space. Rockets carry astronauts and satellites up to space. Then the rocket comes back to land. It stands up on its legs. It can fly again! This saves money. Ask: "Who has ever looked up at the stars or seen a rocket?" Let a few students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"Word Power" section of the worksheet together. Read each sentence aloud and let students call out the missing word from the word bank (rocket, space, land). Answers: 1) rocket; 2) space; 3) 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"Space Sort" activity. Point to each picture and ask the class, "Does this help a rocket go to space? Thumbs up or thumbs down!" Correct (check these): rocket, astronaut, satellite.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few minutes to draw in the box on their worksheet. Prompt: "Draw a rocket landing back on its legs." Walk around and encourage every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fun fact: "A SpaceX rocket can land standing up, just like it took off!" Celebrate what Elon Musk &amp; SpaceX did. Say: "Maybe one day YOU will help explore space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452"/>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Elon Musk &amp; SpaceX</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9EEF7"/>
                </a:solidFill>
                <a:latin typeface="Georgia" pitchFamily="34" charset="0"/>
                <a:ea typeface="Georgia" pitchFamily="34" charset="-122"/>
                <a:cs typeface="Georgia" pitchFamily="34" charset="-120"/>
              </a:rPr>
              <a:t>Rockets That Come Home</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Lower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Elon Musk &amp; SpaceX!</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SpaceX builds big rockets.</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A rocket flies up very high.</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It goes all the way to space.</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Rockets carry astronauts and satellites up to space.</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Word Power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A __________ flies up very high.</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It goes all the way to __________.</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The rocket comes back to __________.</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Check the things that go up to space.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rocket</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astronaut</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satellite</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cat</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tree</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bike</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Draw It!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Draw a rocket landing back on its legs.</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Fun Fact!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A SpaceX rocket can land standing up, just like it took off!</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&amp; SpaceX — Space Tech Lesson (Lower Elementary)</dc:title>
  <dc:subject>PptxGenJS Presentation</dc:subject>
  <dc:creator>techsheets.dev</dc:creator>
  <cp:lastModifiedBy>techsheets.dev</cp:lastModifiedBy>
  <cp:revision>1</cp:revision>
  <dcterms:created xsi:type="dcterms:W3CDTF">2026-10-18T00:01:39Z</dcterms:created>
  <dcterms:modified xsi:type="dcterms:W3CDTF">2026-10-18T00:01:39Z</dcterms:modified>
</cp:coreProperties>
</file>