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Reusing Rockets to Reach Space,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In 2002, Elon Musk started a company called SpaceX. He wanted to build reusable rockets. These are rockets that fly to space and then come back to be used again. For a long time, rockets were used only one time. After a launch, the huge bottom part, called the booster, fell into the ocean and was thrown away. That made going to space very expensive.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SpaceX rocket called the Falcon 9 launched toward space. Then its booster came back and landed standing straight up on the ground. Because the same booster can fly many times, SpaceX made reaching space cost a lot less.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booster means the big bottom part of a rocket that gives the first, powerful push off the ground; reusable means something that can be used more than one time instead of thrown away; launch means when a rocket takes off and flies up into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2002
2) It fell into the ocean and was thrown away.
3) It came back and landed standing straight up on the ground.
4) It makes reaching space cost a lot less because the same booster can fly many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"Why might it be helpful to make space travel cheaper?" There is no single right answer — encourage reasoning. Sample response: Cheaper space travel means more launches are possible, so more people can send up satellites, do science, and explore space. Sample answers may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How Many Rockets Do You Save? activity on the worksheet. Setup: One SpaceX booster can land and fly again. Imagine one reusable booster is used for 5 launches.
Answers:
Step 1: 5 boosters
Step 2: 1 booster
Step 3: 5 - 1 = 4 boosters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Reusing Rockets to Reach Space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2002, Elon Musk started a company called SpaceX. He wanted to build reusable rockets. These are rockets that fly to space and then come back to be used again.</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For a long time, rockets were used only one time. After a launch, the huge bottom part, called the booster, fell into the ocean and was thrown away. That made going to space very expensive.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SpaceX rocket called the Falcon 9 launched toward space. Then its booster came back and landed standing straight up on the ground. Because the same booster can fly many times, SpaceX made reaching space cost a lot less.</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booster — the big bottom part of a rocket that gives the first, powerful push off the ground</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reusable — something that can be used more than one time instead of thrown away</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launch — when a rocket takes off and flies up into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year did Elon Musk start SpaceX?</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Before SpaceX, what happened to a rocket's booster after a launch?</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did the Falcon 9 booster do on December 21, 2015?</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does reusing a booster help?</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Why might it be helpful to make space travel cheaper?</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How Many Rockets Do You Save?</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One SpaceX booster can land and fly again. Imagine one reusable booster is used for 5 launches.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If you needed a brand-new booster for each launch, how many boosters would 5 launches need?</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With one reusable booster, how many boosters are needed for those same 5 launches?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many boosters did reusing one booster save? (Subtract your Step 2 answer from your Step 1 answer.)</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(Upper Elementary)</dc:title>
  <dc:subject>PptxGenJS Presentation</dc:subject>
  <dc:creator>techsheets.dev</dc:creator>
  <cp:lastModifiedBy>techsheets.dev</cp:lastModifiedBy>
  <cp:revision>1</cp:revision>
  <dcterms:created xsi:type="dcterms:W3CDTF">2026-10-18T00:01:41Z</dcterms:created>
  <dcterms:modified xsi:type="dcterms:W3CDTF">2026-10-18T00:01:41Z</dcterms:modified>
</cp:coreProperties>
</file>